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737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Внедренная инициатива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«Бережливое производство»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Саморазвитие и повышение квалификации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547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/ инициативах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7027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65968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принимают участие: работники выполняющие слесарные / ремонтные / сварочные работы. Ограничения по занимаемой должности не устанавливаются.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Ремонтник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Ремонтник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ВНЕДРЕННАЯ ИНИЦИАТИВА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«БЕРЕЖЛИВОЕ ПРОИЗВОДСТВО»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САМОРАЗВИТИЕ И ПОВЫШЕНИЕ КВАЛИФИКАЦИИ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/ ИНИЦИАТИВАХ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548686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Внедренная инициатива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работником поданной инициативы, с описанием результата и эффектов.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программе «Бережливое производство»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Количество, поданных предложений по улучшению.
Количество реализованных предложений по улучшению. Описано внедренное решение и последующий экономический эффект для организации.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Саморазвитие и повышение квалификации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обучении по программам переподготовки и повышения квалификации, освоение новых профессий, прохождение тренингов.
Наличие 2-й профессии (в т.ч. смежной) и применение её в отчетном периоде.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других отраслевых, дивизиональных и иных проектах / инициативах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/ инициативах организации, дивизиона, отрасли (название, роль, результат).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53721</TotalTime>
  <Words>2199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3414</cp:revision>
  <cp:lastPrinted>2025-02-03T14:56:44Z</cp:lastPrinted>
  <dcterms:created xsi:type="dcterms:W3CDTF">2019-09-24T12:37:05Z</dcterms:created>
  <dcterms:modified xsi:type="dcterms:W3CDTF">2026-02-11T06:49:52Z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